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0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08E5B-7974-4742-BE0D-C8A52E5E19D3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33313-4A3E-4D97-A8D1-7FD4235BAC47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lrika Nilsson\AppData\Local\Microsoft\Windows\Temporary Internet Files\Content.IE5\0R1IB70P\MPj040023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0"/>
            <a:ext cx="6858000" cy="6858000"/>
          </a:xfrm>
          <a:prstGeom prst="rect">
            <a:avLst/>
          </a:prstGeom>
          <a:noFill/>
        </p:spPr>
      </p:pic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-32" y="428612"/>
            <a:ext cx="8229600" cy="1143000"/>
          </a:xfrm>
          <a:solidFill>
            <a:schemeClr val="bg1">
              <a:alpha val="39000"/>
            </a:schemeClr>
          </a:solidFill>
          <a:ln w="76200">
            <a:noFill/>
          </a:ln>
          <a:effectLst>
            <a:outerShdw blurRad="50800" dist="38100" dir="2700000" sx="42000" sy="42000" algn="tl" rotWithShape="0">
              <a:prstClr val="black">
                <a:alpha val="26000"/>
              </a:prstClr>
            </a:outerShdw>
          </a:effectLst>
        </p:spPr>
        <p:txBody>
          <a:bodyPr/>
          <a:lstStyle/>
          <a:p>
            <a:r>
              <a:rPr lang="sv-SE" dirty="0"/>
              <a:t>Här inne arbetar Malte </a:t>
            </a:r>
            <a:r>
              <a:rPr lang="sv-SE" dirty="0" err="1"/>
              <a:t>Sunnemo</a:t>
            </a:r>
            <a:r>
              <a:rPr lang="sv-SE" dirty="0"/>
              <a:t>!</a:t>
            </a:r>
          </a:p>
        </p:txBody>
      </p:sp>
      <p:sp>
        <p:nvSpPr>
          <p:cNvPr id="5" name="Platshållare för innehåll 4"/>
          <p:cNvSpPr>
            <a:spLocks noGrp="1"/>
          </p:cNvSpPr>
          <p:nvPr>
            <p:ph sz="half" idx="1"/>
          </p:nvPr>
        </p:nvSpPr>
        <p:spPr>
          <a:xfrm>
            <a:off x="571472" y="1857364"/>
            <a:ext cx="3467096" cy="4114816"/>
          </a:xfrm>
          <a:noFill/>
        </p:spPr>
        <p:txBody>
          <a:bodyPr>
            <a:normAutofit/>
          </a:bodyPr>
          <a:lstStyle/>
          <a:p>
            <a:pPr indent="0">
              <a:buNone/>
            </a:pPr>
            <a:r>
              <a:rPr lang="sv-SE" dirty="0"/>
              <a:t>Det är jag på bilden till höger som arbetar här inne.</a:t>
            </a:r>
          </a:p>
          <a:p>
            <a:pPr indent="0">
              <a:buNone/>
            </a:pPr>
            <a:r>
              <a:rPr lang="sv-SE" dirty="0"/>
              <a:t>Om jag inte är på mitt rum kanske jag är ute hos kund då kan du ringa mig på telefon 0070-12 34 56.</a:t>
            </a:r>
          </a:p>
          <a:p>
            <a:pPr>
              <a:buNone/>
            </a:pP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42</Words>
  <Application>Microsoft Office PowerPoint</Application>
  <PresentationFormat>Bildspel på skärmen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Här inne arbetar Malte Sunnemo!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Här inne arbetar Malte Sunnemo!</dc:title>
  <dc:creator>U Nilsson</dc:creator>
  <cp:lastModifiedBy>U Nilsson</cp:lastModifiedBy>
  <cp:revision>2</cp:revision>
  <dcterms:created xsi:type="dcterms:W3CDTF">2007-04-19T08:16:49Z</dcterms:created>
  <dcterms:modified xsi:type="dcterms:W3CDTF">2007-04-19T08:33:13Z</dcterms:modified>
</cp:coreProperties>
</file>